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5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06EC5-D7FF-464F-9C43-62673FD0A2D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5D57-C3B1-47B6-AEF2-A9D4652C5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5D57-C3B1-47B6-AEF2-A9D4652C5C9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Составила: Ефимова Ирина Ивановна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ХАЛАТ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Обработка  </a:t>
            </a:r>
            <a:r>
              <a:rPr lang="ru-RU" dirty="0" err="1" smtClean="0"/>
              <a:t>подборта</a:t>
            </a:r>
            <a:r>
              <a:rPr lang="ru-RU" dirty="0" smtClean="0"/>
              <a:t> в </a:t>
            </a:r>
            <a:r>
              <a:rPr lang="ru-RU" dirty="0" smtClean="0"/>
              <a:t>халате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dirty="0" smtClean="0"/>
              <a:t>4. Из каких тканей шьют халаты?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dirty="0" smtClean="0"/>
              <a:t>4. Х/б, лен, шелк</a:t>
            </a:r>
          </a:p>
          <a:p>
            <a:endParaRPr lang="ru-RU" dirty="0"/>
          </a:p>
        </p:txBody>
      </p:sp>
      <p:pic>
        <p:nvPicPr>
          <p:cNvPr id="6149" name="Picture 5" descr="C:\Users\1111\Desktop\Надя\1209092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5715000" cy="3219450"/>
          </a:xfrm>
          <a:prstGeom prst="rect">
            <a:avLst/>
          </a:prstGeom>
          <a:noFill/>
        </p:spPr>
      </p:pic>
      <p:pic>
        <p:nvPicPr>
          <p:cNvPr id="6150" name="Picture 6" descr="C:\Users\1111\Desktop\Надя\18020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79926" y="3113162"/>
            <a:ext cx="3810000" cy="2857500"/>
          </a:xfrm>
          <a:prstGeom prst="rect">
            <a:avLst/>
          </a:prstGeom>
          <a:noFill/>
        </p:spPr>
      </p:pic>
      <p:pic>
        <p:nvPicPr>
          <p:cNvPr id="6151" name="Picture 7" descr="C:\Users\1111\Desktop\Надя\Silk-Stretch-Satin-With-Spandex-And-Charmeuse-With-Shiny-Eff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060848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/>
              <a:t>5. Назовите детали халата</a:t>
            </a:r>
          </a:p>
          <a:p>
            <a:pPr marL="457200" indent="-457200">
              <a:buNone/>
            </a:pPr>
            <a:r>
              <a:rPr lang="ru-RU" dirty="0" smtClean="0"/>
              <a:t>6. Какие из них непарные?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sz="2400" dirty="0" smtClean="0"/>
              <a:t>5. Полочки, спинка, кокетки, рукава, воротник, карман, </a:t>
            </a:r>
            <a:r>
              <a:rPr lang="ru-RU" sz="2400" dirty="0" err="1" smtClean="0"/>
              <a:t>подборта</a:t>
            </a: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6. Спинка, карман</a:t>
            </a:r>
          </a:p>
          <a:p>
            <a:endParaRPr lang="ru-RU" dirty="0"/>
          </a:p>
        </p:txBody>
      </p:sp>
      <p:pic>
        <p:nvPicPr>
          <p:cNvPr id="7170" name="Picture 2" descr="C:\Users\1111\Desktop\Надя\сканирование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4054326" cy="340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следующего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Обработка нижнего среза</a:t>
            </a:r>
            <a:endParaRPr lang="ru-RU" sz="3200" b="1" dirty="0"/>
          </a:p>
        </p:txBody>
      </p:sp>
      <p:pic>
        <p:nvPicPr>
          <p:cNvPr id="8195" name="Picture 3" descr="C:\Users\1111\Desktop\Надя\сканирование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76872"/>
            <a:ext cx="2381225" cy="405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План работы по пошиву халата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>
              <a:buNone/>
            </a:pPr>
            <a:r>
              <a:rPr lang="ru-RU" sz="1600" dirty="0" smtClean="0">
                <a:solidFill>
                  <a:srgbClr val="DD15C0"/>
                </a:solidFill>
              </a:rPr>
              <a:t>1. </a:t>
            </a:r>
            <a:r>
              <a:rPr lang="ru-RU" sz="1650" dirty="0" smtClean="0">
                <a:solidFill>
                  <a:srgbClr val="DD15C0"/>
                </a:solidFill>
              </a:rPr>
              <a:t>Раскроить воротник.</a:t>
            </a:r>
          </a:p>
          <a:p>
            <a:pPr lvl="0">
              <a:buNone/>
            </a:pPr>
            <a:r>
              <a:rPr lang="ru-RU" sz="1650" dirty="0" smtClean="0">
                <a:solidFill>
                  <a:srgbClr val="DD15C0"/>
                </a:solidFill>
              </a:rPr>
              <a:t>2. Обработать вытачки.</a:t>
            </a:r>
          </a:p>
          <a:p>
            <a:pPr lvl="0">
              <a:buNone/>
            </a:pPr>
            <a:r>
              <a:rPr lang="ru-RU" sz="1650" dirty="0" smtClean="0">
                <a:solidFill>
                  <a:srgbClr val="DD15C0"/>
                </a:solidFill>
              </a:rPr>
              <a:t>3. Соединить кокетки с деталями переда.</a:t>
            </a:r>
          </a:p>
          <a:p>
            <a:pPr lvl="0">
              <a:buNone/>
            </a:pPr>
            <a:r>
              <a:rPr lang="ru-RU" sz="1650" dirty="0" smtClean="0">
                <a:solidFill>
                  <a:srgbClr val="DD15C0"/>
                </a:solidFill>
              </a:rPr>
              <a:t>4. Обработать плечевые и боковые срезы.</a:t>
            </a:r>
          </a:p>
          <a:p>
            <a:pPr lvl="0">
              <a:buNone/>
            </a:pPr>
            <a:r>
              <a:rPr lang="ru-RU" sz="1650" dirty="0" smtClean="0">
                <a:solidFill>
                  <a:srgbClr val="DD15C0"/>
                </a:solidFill>
              </a:rPr>
              <a:t>5. Обработать воротник и </a:t>
            </a:r>
            <a:r>
              <a:rPr lang="ru-RU" sz="1650" dirty="0" err="1" smtClean="0">
                <a:solidFill>
                  <a:srgbClr val="DD15C0"/>
                </a:solidFill>
              </a:rPr>
              <a:t>подборта</a:t>
            </a:r>
            <a:r>
              <a:rPr lang="ru-RU" sz="1650" dirty="0" smtClean="0">
                <a:solidFill>
                  <a:srgbClr val="DD15C0"/>
                </a:solidFill>
              </a:rPr>
              <a:t>.</a:t>
            </a:r>
          </a:p>
          <a:p>
            <a:pPr lvl="0">
              <a:buNone/>
            </a:pPr>
            <a:r>
              <a:rPr lang="ru-RU" sz="1650" dirty="0" smtClean="0">
                <a:solidFill>
                  <a:srgbClr val="FF0000"/>
                </a:solidFill>
              </a:rPr>
              <a:t>6. Соединить воротник с горловиной, одновременно обтачать </a:t>
            </a:r>
            <a:r>
              <a:rPr lang="ru-RU" sz="1650" dirty="0" err="1" smtClean="0">
                <a:solidFill>
                  <a:srgbClr val="FF0000"/>
                </a:solidFill>
              </a:rPr>
              <a:t>подборта</a:t>
            </a:r>
            <a:r>
              <a:rPr lang="ru-RU" sz="1650" dirty="0" smtClean="0">
                <a:solidFill>
                  <a:srgbClr val="FF0000"/>
                </a:solidFill>
              </a:rPr>
              <a:t>.</a:t>
            </a:r>
          </a:p>
          <a:p>
            <a:pPr lvl="0">
              <a:buNone/>
            </a:pPr>
            <a:r>
              <a:rPr lang="ru-RU" sz="1650" dirty="0" smtClean="0"/>
              <a:t>7. Обработать нижний срез.</a:t>
            </a:r>
          </a:p>
          <a:p>
            <a:pPr lvl="0">
              <a:buNone/>
            </a:pPr>
            <a:r>
              <a:rPr lang="ru-RU" sz="1650" dirty="0" smtClean="0"/>
              <a:t>8. Обработать рукава и соединить с проймами.</a:t>
            </a:r>
          </a:p>
          <a:p>
            <a:pPr lvl="0">
              <a:buNone/>
            </a:pPr>
            <a:r>
              <a:rPr lang="ru-RU" sz="1650" dirty="0" smtClean="0"/>
              <a:t>9. Обработать карманы и соединить с полочками.</a:t>
            </a:r>
          </a:p>
          <a:p>
            <a:pPr lvl="0">
              <a:buNone/>
            </a:pPr>
            <a:r>
              <a:rPr lang="ru-RU" sz="1650" dirty="0" smtClean="0"/>
              <a:t>10. Разметить и обработать петли.</a:t>
            </a:r>
          </a:p>
          <a:p>
            <a:pPr lvl="0">
              <a:buNone/>
            </a:pPr>
            <a:r>
              <a:rPr lang="ru-RU" sz="1650" dirty="0" smtClean="0"/>
              <a:t>11. Пришить пуговицы.</a:t>
            </a:r>
          </a:p>
          <a:p>
            <a:pPr lvl="0">
              <a:buNone/>
            </a:pPr>
            <a:r>
              <a:rPr lang="ru-RU" sz="1650" dirty="0" smtClean="0"/>
              <a:t>12. Отутюжить готовое изделие</a:t>
            </a:r>
            <a:r>
              <a:rPr lang="ru-RU" sz="1600" dirty="0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 descr="C:\Users\1111\Desktop\Надя\сканирование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2827859" cy="481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6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1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6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Машинные швы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622176" cy="4681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1. Шов </a:t>
            </a:r>
            <a:r>
              <a:rPr lang="ru-RU" sz="3600" dirty="0" err="1" smtClean="0"/>
              <a:t>вподгибку</a:t>
            </a:r>
            <a:r>
              <a:rPr lang="ru-RU" sz="3600" dirty="0" smtClean="0"/>
              <a:t> с закрытым срезом.</a:t>
            </a:r>
          </a:p>
          <a:p>
            <a:pPr>
              <a:buNone/>
            </a:pPr>
            <a:r>
              <a:rPr lang="ru-RU" sz="3600" dirty="0" smtClean="0"/>
              <a:t>2. Накладной.</a:t>
            </a:r>
          </a:p>
          <a:p>
            <a:pPr>
              <a:buNone/>
            </a:pPr>
            <a:r>
              <a:rPr lang="ru-RU" sz="3600" dirty="0" smtClean="0"/>
              <a:t>3. Стачной.</a:t>
            </a:r>
          </a:p>
          <a:p>
            <a:pPr>
              <a:buNone/>
            </a:pPr>
            <a:r>
              <a:rPr lang="ru-RU" sz="3600" dirty="0" smtClean="0"/>
              <a:t>4. Обтачной</a:t>
            </a:r>
          </a:p>
          <a:p>
            <a:pPr>
              <a:buNone/>
            </a:pPr>
            <a:r>
              <a:rPr lang="ru-RU" sz="3600" dirty="0" smtClean="0"/>
              <a:t>5. </a:t>
            </a:r>
            <a:r>
              <a:rPr lang="ru-RU" sz="3600" dirty="0" smtClean="0">
                <a:solidFill>
                  <a:srgbClr val="7030A0"/>
                </a:solidFill>
              </a:rPr>
              <a:t>Двойной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038600" cy="46817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1.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4.                         5.</a:t>
            </a:r>
            <a:endParaRPr lang="ru-RU" dirty="0"/>
          </a:p>
        </p:txBody>
      </p:sp>
      <p:pic>
        <p:nvPicPr>
          <p:cNvPr id="1026" name="Picture 2" descr="C:\Users\1111\Desktop\Надя\Шов вподгибку с закрытым срез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1419225" cy="962025"/>
          </a:xfrm>
          <a:prstGeom prst="rect">
            <a:avLst/>
          </a:prstGeom>
          <a:noFill/>
        </p:spPr>
      </p:pic>
      <p:pic>
        <p:nvPicPr>
          <p:cNvPr id="1027" name="Picture 3" descr="C:\Users\1111\Desktop\Надя\Накладн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1695450" cy="914400"/>
          </a:xfrm>
          <a:prstGeom prst="rect">
            <a:avLst/>
          </a:prstGeom>
          <a:noFill/>
        </p:spPr>
      </p:pic>
      <p:pic>
        <p:nvPicPr>
          <p:cNvPr id="1028" name="Picture 4" descr="C:\Users\1111\Desktop\Надя\Стачн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1504950" cy="990600"/>
          </a:xfrm>
          <a:prstGeom prst="rect">
            <a:avLst/>
          </a:prstGeom>
          <a:noFill/>
        </p:spPr>
      </p:pic>
      <p:pic>
        <p:nvPicPr>
          <p:cNvPr id="1029" name="Picture 5" descr="C:\Users\1111\Desktop\Надя\Обтачн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941168"/>
            <a:ext cx="1247775" cy="981075"/>
          </a:xfrm>
          <a:prstGeom prst="rect">
            <a:avLst/>
          </a:prstGeom>
          <a:noFill/>
        </p:spPr>
      </p:pic>
      <p:pic>
        <p:nvPicPr>
          <p:cNvPr id="1031" name="Picture 7" descr="C:\Users\1111\Desktop\Надя\Двойно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509120"/>
            <a:ext cx="1285875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18720" cy="732974"/>
          </a:xfrm>
        </p:spPr>
        <p:txBody>
          <a:bodyPr/>
          <a:lstStyle/>
          <a:p>
            <a:pPr algn="ctr"/>
            <a:r>
              <a:rPr lang="ru-RU" dirty="0" smtClean="0"/>
              <a:t>Игра «Зашифрованные слова»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395536" y="2492896"/>
          <a:ext cx="40417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396"/>
                <a:gridCol w="577396"/>
                <a:gridCol w="577396"/>
                <a:gridCol w="577396"/>
                <a:gridCol w="577396"/>
                <a:gridCol w="577396"/>
                <a:gridCol w="5773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err="1" smtClean="0"/>
              <a:t>Подборт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Изделие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Воротник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халата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3933056"/>
          <a:ext cx="40324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5517232"/>
          <a:ext cx="40324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Инструкционная 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 Соединить </a:t>
            </a:r>
            <a:r>
              <a:rPr lang="ru-RU" dirty="0" err="1" smtClean="0"/>
              <a:t>подборта</a:t>
            </a:r>
            <a:r>
              <a:rPr lang="ru-RU" dirty="0" smtClean="0"/>
              <a:t> с изделием до рассечек.</a:t>
            </a:r>
          </a:p>
          <a:p>
            <a:pPr>
              <a:buNone/>
            </a:pPr>
            <a:r>
              <a:rPr lang="ru-RU" dirty="0" smtClean="0"/>
              <a:t>2. Вложить воротник, вметать и втачать в горловину.</a:t>
            </a:r>
          </a:p>
          <a:p>
            <a:pPr>
              <a:buNone/>
            </a:pPr>
            <a:r>
              <a:rPr lang="ru-RU" dirty="0" smtClean="0"/>
              <a:t>3. Вывернуть </a:t>
            </a:r>
            <a:r>
              <a:rPr lang="ru-RU" dirty="0" err="1" smtClean="0"/>
              <a:t>подборта</a:t>
            </a:r>
            <a:r>
              <a:rPr lang="ru-RU" dirty="0" smtClean="0"/>
              <a:t>, выправить углы и выметать шов.</a:t>
            </a:r>
          </a:p>
          <a:p>
            <a:pPr>
              <a:buNone/>
            </a:pPr>
            <a:r>
              <a:rPr lang="ru-RU" dirty="0" smtClean="0"/>
              <a:t>4. Подогнуть срез втачивания верхнего воротника и настрочить.</a:t>
            </a:r>
          </a:p>
          <a:p>
            <a:pPr>
              <a:buNone/>
            </a:pPr>
            <a:r>
              <a:rPr lang="ru-RU" dirty="0" smtClean="0"/>
              <a:t>5. Прикрепить верхние края </a:t>
            </a:r>
            <a:r>
              <a:rPr lang="ru-RU" dirty="0" err="1" smtClean="0"/>
              <a:t>подборта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err="1" smtClean="0"/>
              <a:t>Приутюжить</a:t>
            </a:r>
            <a:r>
              <a:rPr lang="ru-RU" dirty="0" smtClean="0"/>
              <a:t> шов втачивания и воротник.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1-3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4-5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6</a:t>
            </a:r>
          </a:p>
          <a:p>
            <a:endParaRPr lang="ru-RU" dirty="0"/>
          </a:p>
        </p:txBody>
      </p:sp>
      <p:pic>
        <p:nvPicPr>
          <p:cNvPr id="7" name="Рисунок 6" descr="C:\Users\1111\Desktop\Надя\сканирование0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2656"/>
            <a:ext cx="2276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111\Desktop\Надя\сканирование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2352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111\Desktop\Надя\сканирование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81128"/>
            <a:ext cx="19812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техники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/>
              <a:t>1.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r>
              <a:rPr lang="ru-RU" dirty="0" smtClean="0"/>
              <a:t>2.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4.  </a:t>
            </a:r>
            <a:endParaRPr lang="ru-RU" dirty="0"/>
          </a:p>
        </p:txBody>
      </p:sp>
      <p:pic>
        <p:nvPicPr>
          <p:cNvPr id="3075" name="Picture 3" descr="C:\Users\1111\Desktop\Надя\CIMG16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2616188" cy="2070870"/>
          </a:xfrm>
          <a:prstGeom prst="rect">
            <a:avLst/>
          </a:prstGeom>
          <a:noFill/>
        </p:spPr>
      </p:pic>
      <p:pic>
        <p:nvPicPr>
          <p:cNvPr id="3076" name="Picture 4" descr="C:\Users\1111\Desktop\Надя\Needles___P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2124075" cy="2057400"/>
          </a:xfrm>
          <a:prstGeom prst="rect">
            <a:avLst/>
          </a:prstGeom>
          <a:noFill/>
        </p:spPr>
      </p:pic>
      <p:pic>
        <p:nvPicPr>
          <p:cNvPr id="3077" name="Picture 5" descr="C:\Users\1111\Desktop\Надя\a6fd664d1a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3208709" cy="2407029"/>
          </a:xfrm>
          <a:prstGeom prst="rect">
            <a:avLst/>
          </a:prstGeom>
          <a:noFill/>
        </p:spPr>
      </p:pic>
      <p:pic>
        <p:nvPicPr>
          <p:cNvPr id="3078" name="Picture 6" descr="C:\Users\1111\Desktop\Надя\11954233871846818796liftarn_Ironing_board_and_iron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484784"/>
            <a:ext cx="2589138" cy="2305522"/>
          </a:xfrm>
          <a:prstGeom prst="rect">
            <a:avLst/>
          </a:prstGeom>
          <a:noFill/>
        </p:spPr>
      </p:pic>
      <p:pic>
        <p:nvPicPr>
          <p:cNvPr id="3079" name="Picture 7" descr="C:\Users\1111\Desktop\Надя\24371554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005064"/>
            <a:ext cx="2629343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90728" cy="732974"/>
          </a:xfrm>
        </p:spPr>
        <p:txBody>
          <a:bodyPr/>
          <a:lstStyle/>
          <a:p>
            <a:pPr algn="ctr"/>
            <a:r>
              <a:rPr lang="ru-RU" dirty="0" smtClean="0"/>
              <a:t>Работа по инструкционным картам </a:t>
            </a:r>
          </a:p>
          <a:p>
            <a:pPr algn="ctr"/>
            <a:r>
              <a:rPr lang="ru-RU" dirty="0" smtClean="0"/>
              <a:t>Проверка качества работы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dirty="0" smtClean="0"/>
              <a:t>1. Машинная строчка ровная, на 1-2 мм от края подгиба.</a:t>
            </a:r>
          </a:p>
          <a:p>
            <a:pPr lvl="0">
              <a:buNone/>
            </a:pPr>
            <a:r>
              <a:rPr lang="ru-RU" dirty="0" smtClean="0"/>
              <a:t>2. Углы бортов и воротника хорошо выправлены.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3. Концы воротника и уступы бортов имеют одинаковые размеры (проверить путем складывания изделия).</a:t>
            </a:r>
          </a:p>
          <a:p>
            <a:pPr lvl="0">
              <a:buNone/>
            </a:pPr>
            <a:r>
              <a:rPr lang="ru-RU" dirty="0" smtClean="0"/>
              <a:t>4. Влажно-тепловая обработка выполнена качественно.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 какой группе относится халат?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Назначение халата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 плечевой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Для дома</a:t>
            </a:r>
          </a:p>
        </p:txBody>
      </p:sp>
      <p:pic>
        <p:nvPicPr>
          <p:cNvPr id="4098" name="Picture 2" descr="C:\Users\1111\Desktop\Надя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6"/>
            <a:ext cx="5165725" cy="361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468172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dirty="0" smtClean="0"/>
              <a:t>3. Какие силуэты могут быть у халата?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340768"/>
            <a:ext cx="4038600" cy="4681728"/>
          </a:xfrm>
        </p:spPr>
        <p:txBody>
          <a:bodyPr>
            <a:normAutofit/>
          </a:bodyPr>
          <a:lstStyle/>
          <a:p>
            <a:pPr marL="457200" indent="-457200" algn="r">
              <a:buNone/>
            </a:pPr>
            <a:r>
              <a:rPr lang="ru-RU" sz="2800" dirty="0" smtClean="0"/>
              <a:t>3.              Прямой,                 свободный, полу-</a:t>
            </a:r>
          </a:p>
          <a:p>
            <a:pPr marL="457200" indent="-457200" algn="r">
              <a:buNone/>
            </a:pPr>
            <a:r>
              <a:rPr lang="ru-RU" sz="2800" dirty="0" smtClean="0"/>
              <a:t>прилегающий, приталенный</a:t>
            </a:r>
          </a:p>
          <a:p>
            <a:endParaRPr lang="ru-RU" dirty="0"/>
          </a:p>
        </p:txBody>
      </p:sp>
      <p:pic>
        <p:nvPicPr>
          <p:cNvPr id="5122" name="Picture 2" descr="C:\Users\1111\Desktop\Надя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5449887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119</TotalTime>
  <Words>400</Words>
  <Application>Microsoft Office PowerPoint</Application>
  <PresentationFormat>Экран (4:3)</PresentationFormat>
  <Paragraphs>137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ХАЛАТ Обработка  подборта в халате</vt:lpstr>
      <vt:lpstr>План работы по пошиву халата </vt:lpstr>
      <vt:lpstr>Машинные швы</vt:lpstr>
      <vt:lpstr>Детали халата</vt:lpstr>
      <vt:lpstr>Инструкционная карта</vt:lpstr>
      <vt:lpstr>Правила техники безопасности</vt:lpstr>
      <vt:lpstr>Практическая работа</vt:lpstr>
      <vt:lpstr>Ответы на вопросы</vt:lpstr>
      <vt:lpstr>Слайд 9</vt:lpstr>
      <vt:lpstr>Слайд 10</vt:lpstr>
      <vt:lpstr>Слайд 11</vt:lpstr>
      <vt:lpstr>Тема следующего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пройденного материала.</dc:title>
  <dc:creator>1111</dc:creator>
  <cp:lastModifiedBy>Зав</cp:lastModifiedBy>
  <cp:revision>16</cp:revision>
  <dcterms:created xsi:type="dcterms:W3CDTF">2011-04-04T09:41:51Z</dcterms:created>
  <dcterms:modified xsi:type="dcterms:W3CDTF">2020-04-15T06:56:07Z</dcterms:modified>
</cp:coreProperties>
</file>