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8" r:id="rId4"/>
    <p:sldId id="263" r:id="rId5"/>
    <p:sldId id="264" r:id="rId6"/>
    <p:sldId id="261" r:id="rId7"/>
    <p:sldId id="276" r:id="rId8"/>
    <p:sldId id="268" r:id="rId9"/>
    <p:sldId id="258" r:id="rId10"/>
    <p:sldId id="273" r:id="rId11"/>
    <p:sldId id="266" r:id="rId12"/>
    <p:sldId id="269" r:id="rId13"/>
    <p:sldId id="271" r:id="rId14"/>
    <p:sldId id="290" r:id="rId15"/>
    <p:sldId id="275" r:id="rId16"/>
    <p:sldId id="281" r:id="rId17"/>
    <p:sldId id="270" r:id="rId18"/>
    <p:sldId id="282" r:id="rId19"/>
    <p:sldId id="272" r:id="rId20"/>
    <p:sldId id="286" r:id="rId21"/>
    <p:sldId id="274" r:id="rId22"/>
    <p:sldId id="287" r:id="rId23"/>
    <p:sldId id="289" r:id="rId24"/>
    <p:sldId id="280" r:id="rId25"/>
    <p:sldId id="277" r:id="rId26"/>
    <p:sldId id="283" r:id="rId27"/>
    <p:sldId id="284" r:id="rId28"/>
    <p:sldId id="291" r:id="rId29"/>
    <p:sldId id="292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Обмен опытом на педагогическом совете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Ментальные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карты как эффективный педагогический инструмент коррекционно-развивающей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работы»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Ноябрь 2022г.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42876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			Подготовила: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Шацкая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Л.И., 					учитель-логопед высшей 						квалификационной категории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Логопедия в школе\Методическая работа логопеда\Ментальные карты\Интеллектуальные карты\hello_html_72565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Логопедия в школе\Методическая работа логопеда\Ментальные карты\Альбом ментальных карт\20120423192851karta_pamy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86874" cy="59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огопедия в школе\Методическая работа логопеда\Ментальные карты\Альбом ментальных карт\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огопедия в школе\Методическая работа логопеда\Ментальные карты\Интеллектуальные карты\hello_html_2c639d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500042"/>
            <a:ext cx="864399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Общие требования к составлению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 –  карты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514350" indent="-51435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Лист желательно располагать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горизонтально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Главная идея помещается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страницы.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3. От центра ответвления в любом направлении проводятся расходящиеся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изогнутые ветви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каждая из которых соответствует определенному фрагменту темы.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4. Каждая главная ветвь имеет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 цвет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5. Над каждой линией-ветвью пишется только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 ключевое слово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Писать надо разборчиво печатными заглавными буквами,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карандаши или фломастеры разного цвета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6. Главные ветви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соединяются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центральной идеей.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7. Для лучшего запоминания и усвоения желательно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использовать рисунки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картинки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ассоциации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каждом слове.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8. Каждая мысль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обводится.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9. В процессе моделирования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добавляются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символы и иллюстрации. Рисуются ветви второго, третьего порядка. 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10. Наглядность представлена в виде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объектов, рисунков, фотографий, т. к. правое полушарие ориентируется не на слова, а на образы.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огопедия в школе\Методическая работа логопеда\Ментальные карты\Интеллектуальные карты\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Логопедия в школе\Методическая работа логопеда\Ментальные карты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огопедия в школе\Методическая работа логопеда\Ментальные карты\Интеллектуальные карты\hello_html_52d59d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643998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Логопедия в школе\Методическая работа логопеда\Ментальные карты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огопедия в школе\Методическая работа логопеда\Ментальные карты\Интеллектуальные карты\hello_html_7628f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Варианты названия ментальной карты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интеллект-карта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ума»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разума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памяти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ментальная карта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мышления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мыслительная карта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ассоциативная карта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мышления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и др.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для составления карты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Для углубленного изучения темы карты можно детально разбирать в течение длительного периода (от 1 до 3 месяцев). Для этого необходимо добавлять мелкие ветви-отростки на рисунке. В течение этого периода дети обобщают полученные знания по пройденным темам и добавляют новую информацию.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В составлении карт ума могут участвовать как педагог, так и педагог совместно с детьми. К процессу изготовления и чтения карт можно привлечь также родителей.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В условиях реализации ФГОС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карт ума позволяет осуществлять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интеграцию областей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коммуникация, познание и социализация.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огопедия в школе\Методическая работа логопеда\Ментальные карты\Интеллектуальные карты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с интеллектуальной недостаточностью обучение построению интеллектуальной карты строго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алгоритмизировано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способствует тому, что ребенок последовательно изучает структуру ментальной карты, встраивает основные обобщающие категории (цвет, величина, среда обитания и т.п.).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 по созданию карт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1 этап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–мотивационный). Цель этапа: формирование у детей мотивации и интереса к созданию ментальных карт.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2 этап (практический). Цель этапа: Освоение детьми способа создания ментальных карт.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3 этап (завершающий, рефлексивный). Цель этапа: Демонстрация и оценка результатов деятельности по реализации опыта работы.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педия в школе\Методическая работа логопеда\Ментальные карты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Логопедия в школе\Методическая работа логопеда\Ментальные карты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Логопедия в школе\Методическая работа логопеда\Ментальные карты\image_VHTG3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Логопедия в школе\Методическая работа логопеда\Ментальные карты\pic-0234o1u8b6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заключение можно сделать вывод о том, что в результате применения ментальных карт школьник с интеллектуальными нарушениями учится не только усваивать информацию, но и оперативно работать с ней.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Это способствует не только речевому развитию воспитанников с ОВЗ, но и развитию высших психических функций. Методика оказывается очень эффективной, так как на всех этапах работы предусматривается опора на наглядность и моделирование.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использовать на разных типах и формах урока: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изучение нового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закрепление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обобщение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подготовка проекта, презентации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конспектирование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Применение карт памяти является универсальным способом познания окружающего мира и знаний, накопленных ребенком, формирует преемственность между начальной школой и старшими классами.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Помогает     реализовать     заложенный    в   основе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ФГОС  УО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подход.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Ментальная карта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она нужна?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и чем ее создавать?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огопедия в школе\Методическая работа логопеда\Ментальные карты\Интеллектуальные карты\2-161228093930-thumbnail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8687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Ментальная карта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она нужна?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и чем ее создавать?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Акименко В.М. Развивающие технологии в логопедии.- Ростов-на-Дону,2011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Супермышление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/Тони 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Барри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.- Минск,2008.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Л. С. Мышление и речь. - М., 1996.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Л.С. Возрастная и педагогическая психология - М.: Академия, 1998.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Л.А. Развитие способности к наглядному пространственному моделированию - Дошкольное воспитание ,1982 , № 3.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6. Гальперин П. Я. Психология мышления и учение о поэтапном формировании умственных действий. - Введение в психологию. - М., 1986.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7. Дьяченко О.М. Формирование способности к наглядному моделированию при ознакомлении с детской художественной литературой // Развитие познавательных способностей / Под ред.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Л.А.Венгера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- М.: Педагогика, 1986.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(ментальная) карта?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Это инновационный уникальный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запоминания информации,  графический способ представления информации на листе бумаги.</a:t>
            </a:r>
          </a:p>
          <a:p>
            <a:pPr>
              <a:buNone/>
            </a:pPr>
            <a:r>
              <a:rPr lang="ru-RU" dirty="0" smtClean="0"/>
              <a:t>		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Ментальная карта (или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 это простая и эффективная техника визуализации мышления.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Рисуй и все станет понятно, рисуй и тебе откроется тайна, главное рисуй…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Ментальная карта: нарисуй и все поймешь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педия в школе\Методическая работа логопеда\Ментальные карты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Научной базой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(методологической основой, концептуальной частью) данного метода являются следующие теории и концепции: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  <a:blipFill>
            <a:blip r:embed="rId2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теория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мышления, предложенная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теория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к формированию личности (П. К. Анохин, Л.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Божович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 Н. Леонтьев, С. Л. Рубинштейн, Н. Ф. Талызина и др.);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теория поэтапного формирования умственных действий (П. Я. Гальперин);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концепция о месте и роли языка в процессе развития ребенка, теория речевой деятельности (И. Т. Власенко, Л.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И. Горелов, А. Н. Леонтьев, Н.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теория системного подхода в решении коррекционных задач (О. Л. Алексеев, В.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Бельтюков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В. Коркунов, Р. Е. Левина, А.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положение о взаимосвязи физиологических и психологических закономерностей развития организма (В. М. Бехтерев, Л.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А. Гиляровский, А.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Л. Рубинштейн и др.);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лингвопсихологические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психологические теории о механизмах речевой деятельности, порождении и восприятии речевого сообщения, взаимодействии речевых процессов (Т.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Ахутина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Бельтюков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И. А. Зимняя и др.).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огопедия в школе\Методическая работа логопеда\Ментальные карты\image_1tHD6C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огопедия в школе\Методическая работа логопеда\Ментальные карты\Альбом ментальных карт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огопедия в школе\Методическая работа логопеда\Ментальные карты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308</Words>
  <Application>Microsoft Office PowerPoint</Application>
  <PresentationFormat>Экран (4:3)</PresentationFormat>
  <Paragraphs>80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Обмен опытом на педагогическом совете «Ментальные карты как эффективный педагогический инструмент коррекционно-развивающей работы»  Ноябрь 2022г.</vt:lpstr>
      <vt:lpstr>Варианты названия ментальной карты</vt:lpstr>
      <vt:lpstr>Ментальная карта</vt:lpstr>
      <vt:lpstr>Что такое  интеллектуальная (ментальная) карта?</vt:lpstr>
      <vt:lpstr>Слайд 5</vt:lpstr>
      <vt:lpstr> Научной базой  (методологической основой, концептуальной частью) данного метода являются следующие теории и концепции: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Общие требования к составлению   интеллект –  карты. </vt:lpstr>
      <vt:lpstr>Слайд 15</vt:lpstr>
      <vt:lpstr>Слайд 16</vt:lpstr>
      <vt:lpstr>Слайд 17</vt:lpstr>
      <vt:lpstr>Слайд 18</vt:lpstr>
      <vt:lpstr>Слайд 19</vt:lpstr>
      <vt:lpstr>Время для составления карты</vt:lpstr>
      <vt:lpstr>Слайд 21</vt:lpstr>
      <vt:lpstr>Примечание</vt:lpstr>
      <vt:lpstr>Слайд 23</vt:lpstr>
      <vt:lpstr>Слайд 24</vt:lpstr>
      <vt:lpstr>Слайд 25</vt:lpstr>
      <vt:lpstr>Слайд 26</vt:lpstr>
      <vt:lpstr>Слайд 27</vt:lpstr>
      <vt:lpstr>Ментальная карта</vt:lpstr>
      <vt:lpstr>Слайд 29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УВР</cp:lastModifiedBy>
  <cp:revision>72</cp:revision>
  <dcterms:modified xsi:type="dcterms:W3CDTF">2022-11-15T07:50:45Z</dcterms:modified>
</cp:coreProperties>
</file>